
<file path=[Content_Types].xml><?xml version="1.0" encoding="utf-8"?>
<Types xmlns="http://schemas.openxmlformats.org/package/2006/content-types">
  <Default Extension="xml" ContentType="application/xml"/>
  <Default Extension="rels" ContentType="application/vnd.openxmlformats-package.relationship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aveSubsetFonts="1">
  <p:sldMasterIdLst>
    <p:sldMasterId id="2147483648" r:id="rId1"/>
  </p:sldMasterIdLst>
  <p:sldIdLst>
    <p:sldId id="256" r:id="rId2"/>
    <p:sldId id="257" r:id="rId3"/>
    <p:sldId id="258" r:id="rId4"/>
    <p:sldId id="259" r:id="rId5"/>
    <p:sldId id="260" r:id="rId6"/>
  </p:sldIdLst>
  <p:sldSz cx="9144000" cy="5143500" type="screen16x9"/>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15643"/>
    <p:restoredTop autoAdjust="0" sz="94694"/>
  </p:normalViewPr>
  <p:slideViewPr>
    <p:cSldViewPr snapToGrid="0" snapToObjects="1">
      <p:cViewPr varScale="1">
        <p:scale>
          <a:sx d="100" n="161"/>
          <a:sy d="100" n="161"/>
        </p:scale>
        <p:origin x="560" y="200"/>
      </p:cViewPr>
      <p:guideLst>
        <p:guide orient="horz" pos="1620"/>
        <p:guide pos="288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8" Type="http://schemas.openxmlformats.org/officeDocument/2006/relationships/viewProps" Target="viewProps.xml" /><Relationship Id="rId7" Type="http://schemas.openxmlformats.org/officeDocument/2006/relationships/presProps" Target="presProps.xml" /><Relationship Id="rId1" Type="http://schemas.openxmlformats.org/officeDocument/2006/relationships/slideMaster" Target="slideMasters/slideMaster1.xml" /><Relationship Id="rId10" Type="http://schemas.openxmlformats.org/officeDocument/2006/relationships/tableStyles" Target="tableStyles.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lang="en-US"/>
              <a:t>Click to edit Master title style</a:t>
            </a:r>
          </a:p>
        </p:txBody>
      </p:sp>
      <p:sp>
        <p:nvSpPr>
          <p:cNvPr id="3" name="Text Placeholder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900">
                <a:solidFill>
                  <a:schemeClr val="tx1">
                    <a:tint val="75000"/>
                  </a:schemeClr>
                </a:solidFill>
              </a:defRPr>
            </a:lvl1pPr>
          </a:lstStyle>
          <a:p>
            <a:fld id="{241EB5C9-1307-BA42-ABA2-0BC069CD8E7F}" type="datetimeFigureOut">
              <a:rPr lang="en-US" smtClean="0"/>
              <a:t>1/2/22</a:t>
            </a:fld>
            <a:endParaRPr lang="en-US"/>
          </a:p>
        </p:txBody>
      </p:sp>
      <p:sp>
        <p:nvSpPr>
          <p:cNvPr id="5" name="Footer Placeholder 4"/>
          <p:cNvSpPr>
            <a:spLocks noGrp="1"/>
          </p:cNvSpPr>
          <p:nvPr>
            <p:ph idx="3" sz="quarter" type="ftr"/>
          </p:nvPr>
        </p:nvSpPr>
        <p:spPr>
          <a:xfrm>
            <a:off x="3124200" y="4767263"/>
            <a:ext cx="2895600" cy="273844"/>
          </a:xfrm>
          <a:prstGeom prst="rect">
            <a:avLst/>
          </a:prstGeom>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eaLnBrk="1" hangingPunct="1" latinLnBrk="0" rtl="0">
        <a:spcBef>
          <a:spcPct val="0"/>
        </a:spcBef>
        <a:buNone/>
        <a:defRPr kern="1200" sz="3300">
          <a:solidFill>
            <a:schemeClr val="tx1"/>
          </a:solidFill>
          <a:latin typeface="+mj-lt"/>
          <a:ea typeface="+mj-ea"/>
          <a:cs typeface="+mj-cs"/>
        </a:defRPr>
      </a:lvl1pPr>
    </p:titleStyle>
    <p:bodyStyle>
      <a:lvl1pPr algn="l" defTabSz="342900" eaLnBrk="1" hangingPunct="1" indent="-342900" latinLnBrk="0" marL="342900" rtl="0">
        <a:spcBef>
          <a:spcPct val="20000"/>
        </a:spcBef>
        <a:buFont typeface="Arial"/>
        <a:buChar char="•"/>
        <a:defRPr kern="1200" sz="2400">
          <a:solidFill>
            <a:schemeClr val="tx1"/>
          </a:solidFill>
          <a:latin typeface="+mn-lt"/>
          <a:ea typeface="+mn-ea"/>
          <a:cs typeface="+mn-cs"/>
        </a:defRPr>
      </a:lvl1pPr>
      <a:lvl2pPr algn="l" defTabSz="342900" eaLnBrk="1" hangingPunct="1" indent="-342900" latinLnBrk="0" marL="685800" rtl="0">
        <a:spcBef>
          <a:spcPct val="20000"/>
        </a:spcBef>
        <a:buFont typeface="Arial"/>
        <a:buChar char="–"/>
        <a:defRPr kern="1200" sz="2100">
          <a:solidFill>
            <a:schemeClr val="tx1"/>
          </a:solidFill>
          <a:latin typeface="+mn-lt"/>
          <a:ea typeface="+mn-ea"/>
          <a:cs typeface="+mn-cs"/>
        </a:defRPr>
      </a:lvl2pPr>
      <a:lvl3pPr algn="l" defTabSz="342900" eaLnBrk="1" hangingPunct="1" indent="-342900" latinLnBrk="0" marL="1028700" rtl="0">
        <a:spcBef>
          <a:spcPct val="20000"/>
        </a:spcBef>
        <a:buFont typeface="Arial"/>
        <a:buChar char="•"/>
        <a:defRPr kern="1200" sz="1800">
          <a:solidFill>
            <a:schemeClr val="tx1"/>
          </a:solidFill>
          <a:latin typeface="+mn-lt"/>
          <a:ea typeface="+mn-ea"/>
          <a:cs typeface="+mn-cs"/>
        </a:defRPr>
      </a:lvl3pPr>
      <a:lvl4pPr algn="l" defTabSz="342900" eaLnBrk="1" hangingPunct="1" indent="-342900" latinLnBrk="0" marL="1371600" rtl="0">
        <a:spcBef>
          <a:spcPct val="20000"/>
        </a:spcBef>
        <a:buFont typeface="Arial"/>
        <a:buChar char="–"/>
        <a:defRPr kern="1200" sz="1500">
          <a:solidFill>
            <a:schemeClr val="tx1"/>
          </a:solidFill>
          <a:latin typeface="+mn-lt"/>
          <a:ea typeface="+mn-ea"/>
          <a:cs typeface="+mn-cs"/>
        </a:defRPr>
      </a:lvl4pPr>
      <a:lvl5pPr algn="l" defTabSz="342900" eaLnBrk="1" hangingPunct="1" indent="-342900" latinLnBrk="0" marL="1714500" rtl="0">
        <a:spcBef>
          <a:spcPct val="20000"/>
        </a:spcBef>
        <a:buFont typeface="Arial"/>
        <a:buChar char="»"/>
        <a:defRPr kern="1200" sz="1500">
          <a:solidFill>
            <a:schemeClr val="tx1"/>
          </a:solidFill>
          <a:latin typeface="+mn-lt"/>
          <a:ea typeface="+mn-ea"/>
          <a:cs typeface="+mn-cs"/>
        </a:defRPr>
      </a:lvl5pPr>
      <a:lvl6pPr algn="l" defTabSz="342900" eaLnBrk="1" hangingPunct="1" indent="-342900" latinLnBrk="0" marL="2057400" rtl="0">
        <a:spcBef>
          <a:spcPct val="20000"/>
        </a:spcBef>
        <a:buFont typeface="Arial"/>
        <a:buChar char="•"/>
        <a:defRPr kern="1200" sz="1500">
          <a:solidFill>
            <a:schemeClr val="tx1"/>
          </a:solidFill>
          <a:latin typeface="+mn-lt"/>
          <a:ea typeface="+mn-ea"/>
          <a:cs typeface="+mn-cs"/>
        </a:defRPr>
      </a:lvl6pPr>
      <a:lvl7pPr algn="l" defTabSz="342900" eaLnBrk="1" hangingPunct="1" indent="-342900" latinLnBrk="0" marL="2400300" rtl="0">
        <a:spcBef>
          <a:spcPct val="20000"/>
        </a:spcBef>
        <a:buFont typeface="Arial"/>
        <a:buChar char="•"/>
        <a:defRPr kern="1200" sz="1500">
          <a:solidFill>
            <a:schemeClr val="tx1"/>
          </a:solidFill>
          <a:latin typeface="+mn-lt"/>
          <a:ea typeface="+mn-ea"/>
          <a:cs typeface="+mn-cs"/>
        </a:defRPr>
      </a:lvl7pPr>
      <a:lvl8pPr algn="l" defTabSz="342900" eaLnBrk="1" hangingPunct="1" indent="-342900" latinLnBrk="0" marL="2743200" rtl="0">
        <a:spcBef>
          <a:spcPct val="20000"/>
        </a:spcBef>
        <a:buFont typeface="Arial"/>
        <a:buChar char="•"/>
        <a:defRPr kern="1200" sz="1500">
          <a:solidFill>
            <a:schemeClr val="tx1"/>
          </a:solidFill>
          <a:latin typeface="+mn-lt"/>
          <a:ea typeface="+mn-ea"/>
          <a:cs typeface="+mn-cs"/>
        </a:defRPr>
      </a:lvl8pPr>
      <a:lvl9pPr algn="l" defTabSz="342900" eaLnBrk="1" hangingPunct="1" indent="-342900" latinLnBrk="0" marL="3086100" rtl="0">
        <a:spcBef>
          <a:spcPct val="20000"/>
        </a:spcBef>
        <a:buFont typeface="Arial"/>
        <a:buChar char="•"/>
        <a:defRPr kern="1200" sz="1500">
          <a:solidFill>
            <a:schemeClr val="tx1"/>
          </a:solidFill>
          <a:latin typeface="+mn-lt"/>
          <a:ea typeface="+mn-ea"/>
          <a:cs typeface="+mn-cs"/>
        </a:defRPr>
      </a:lvl9pPr>
    </p:bodyStyle>
    <p:otherStyle>
      <a:defPPr>
        <a:defRPr lang="en-US"/>
      </a:defPPr>
      <a:lvl1pPr algn="l" defTabSz="342900" eaLnBrk="1" hangingPunct="1" latinLnBrk="0" marL="0" rtl="0">
        <a:defRPr kern="1200" sz="1350">
          <a:solidFill>
            <a:schemeClr val="tx1"/>
          </a:solidFill>
          <a:latin typeface="+mn-lt"/>
          <a:ea typeface="+mn-ea"/>
          <a:cs typeface="+mn-cs"/>
        </a:defRPr>
      </a:lvl1pPr>
      <a:lvl2pPr algn="l" defTabSz="342900" eaLnBrk="1" hangingPunct="1" latinLnBrk="0" marL="342900" rtl="0">
        <a:defRPr kern="1200" sz="1350">
          <a:solidFill>
            <a:schemeClr val="tx1"/>
          </a:solidFill>
          <a:latin typeface="+mn-lt"/>
          <a:ea typeface="+mn-ea"/>
          <a:cs typeface="+mn-cs"/>
        </a:defRPr>
      </a:lvl2pPr>
      <a:lvl3pPr algn="l" defTabSz="342900" eaLnBrk="1" hangingPunct="1" latinLnBrk="0" marL="685800" rtl="0">
        <a:defRPr kern="1200" sz="1350">
          <a:solidFill>
            <a:schemeClr val="tx1"/>
          </a:solidFill>
          <a:latin typeface="+mn-lt"/>
          <a:ea typeface="+mn-ea"/>
          <a:cs typeface="+mn-cs"/>
        </a:defRPr>
      </a:lvl3pPr>
      <a:lvl4pPr algn="l" defTabSz="342900" eaLnBrk="1" hangingPunct="1" latinLnBrk="0" marL="1028700" rtl="0">
        <a:defRPr kern="1200" sz="1350">
          <a:solidFill>
            <a:schemeClr val="tx1"/>
          </a:solidFill>
          <a:latin typeface="+mn-lt"/>
          <a:ea typeface="+mn-ea"/>
          <a:cs typeface="+mn-cs"/>
        </a:defRPr>
      </a:lvl4pPr>
      <a:lvl5pPr algn="l" defTabSz="342900" eaLnBrk="1" hangingPunct="1" latinLnBrk="0" marL="1371600" rtl="0">
        <a:defRPr kern="1200" sz="1350">
          <a:solidFill>
            <a:schemeClr val="tx1"/>
          </a:solidFill>
          <a:latin typeface="+mn-lt"/>
          <a:ea typeface="+mn-ea"/>
          <a:cs typeface="+mn-cs"/>
        </a:defRPr>
      </a:lvl5pPr>
      <a:lvl6pPr algn="l" defTabSz="342900" eaLnBrk="1" hangingPunct="1" latinLnBrk="0" marL="1714500" rtl="0">
        <a:defRPr kern="1200" sz="1350">
          <a:solidFill>
            <a:schemeClr val="tx1"/>
          </a:solidFill>
          <a:latin typeface="+mn-lt"/>
          <a:ea typeface="+mn-ea"/>
          <a:cs typeface="+mn-cs"/>
        </a:defRPr>
      </a:lvl6pPr>
      <a:lvl7pPr algn="l" defTabSz="342900" eaLnBrk="1" hangingPunct="1" latinLnBrk="0" marL="2057400" rtl="0">
        <a:defRPr kern="1200" sz="1350">
          <a:solidFill>
            <a:schemeClr val="tx1"/>
          </a:solidFill>
          <a:latin typeface="+mn-lt"/>
          <a:ea typeface="+mn-ea"/>
          <a:cs typeface="+mn-cs"/>
        </a:defRPr>
      </a:lvl7pPr>
      <a:lvl8pPr algn="l" defTabSz="342900" eaLnBrk="1" hangingPunct="1" latinLnBrk="0" marL="2400300" rtl="0">
        <a:defRPr kern="1200" sz="1350">
          <a:solidFill>
            <a:schemeClr val="tx1"/>
          </a:solidFill>
          <a:latin typeface="+mn-lt"/>
          <a:ea typeface="+mn-ea"/>
          <a:cs typeface="+mn-cs"/>
        </a:defRPr>
      </a:lvl8pPr>
      <a:lvl9pPr algn="l" defTabSz="342900" eaLnBrk="1" hangingPunct="1" latinLnBrk="0" marL="2743200" rtl="0">
        <a:defRPr kern="1200" sz="135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pPr lvl="0" indent="0" marL="0">
              <a:buNone/>
            </a:pPr>
            <a:r>
              <a:rPr/>
              <a:t>Div Reuse Quarto Extension</a:t>
            </a:r>
          </a:p>
        </p:txBody>
      </p:sp>
      <p:sp>
        <p:nvSpPr>
          <p:cNvPr id="3" name="Subtitle 2"/>
          <p:cNvSpPr>
            <a:spLocks noGrp="1"/>
          </p:cNvSpPr>
          <p:nvPr>
            <p:ph idx="1" type="subTitle"/>
          </p:nvPr>
        </p:nvSpPr>
        <p:spPr>
          <a:xfrm>
            <a:off x="1371600" y="2914650"/>
            <a:ext cx="6400800" cy="1314450"/>
          </a:xfrm>
        </p:spPr>
        <p:txBody>
          <a:bodyPr/>
          <a:lstStyle/>
          <a:p>
            <a:pPr lvl="0" indent="0" marL="0">
              <a:buNone/>
            </a:pPr>
            <a:br/>
            <a:b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Section 1</a:t>
            </a:r>
          </a:p>
        </p:txBody>
      </p:sp>
      <p:sp>
        <p:nvSpPr>
          <p:cNvPr id="3" name="Content Placeholder 2"/>
          <p:cNvSpPr>
            <a:spLocks noGrp="1"/>
          </p:cNvSpPr>
          <p:nvPr>
            <p:ph idx="1"/>
          </p:nvPr>
        </p:nvSpPr>
        <p:spPr/>
        <p:txBody>
          <a:bodyPr/>
          <a:lstStyle/>
          <a:p>
            <a:pPr lvl="0" indent="0" marL="0">
              <a:buNone/>
            </a:pPr>
            <a:r>
              <a:rPr/>
              <a:t>Ut ut condimentum augue, nec eleifend nisl. Sed facilisis egestas odio ac pretium. Pellentesque consequat magna sed venenatis sagittis. Vivamus feugiat lobortis magna vitae accumsan. Pellentesque euismod malesuada hendrerit. Ut non mauris non arcu condimentum sodales vitae vitae dolor. Nullam dapibus, velit eget lacinia rutrum, ipsum justo malesuada odio, et lobortis sapien magna vel lacus. Nulla purus neque, hendrerit non malesuada eget, mattis vel erat. Suspendisse potenti.</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Section 2</a:t>
            </a:r>
          </a:p>
        </p:txBody>
      </p:sp>
      <p:sp>
        <p:nvSpPr>
          <p:cNvPr id="3" name="Content Placeholder 2"/>
          <p:cNvSpPr>
            <a:spLocks noGrp="1"/>
          </p:cNvSpPr>
          <p:nvPr>
            <p:ph idx="1"/>
          </p:nvPr>
        </p:nvSpPr>
        <p:spPr/>
        <p:txBody>
          <a:bodyPr/>
          <a:lstStyle/>
          <a:p>
            <a:pPr lvl="0" indent="0" marL="0">
              <a:buNone/>
            </a:pPr>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Section 3</a:t>
            </a:r>
          </a:p>
        </p:txBody>
      </p:sp>
      <p:sp>
        <p:nvSpPr>
          <p:cNvPr id="3" name="Content Placeholder 2"/>
          <p:cNvSpPr>
            <a:spLocks noGrp="1"/>
          </p:cNvSpPr>
          <p:nvPr>
            <p:ph idx="1"/>
          </p:nvPr>
        </p:nvSpPr>
        <p:spPr/>
        <p:txBody>
          <a:bodyPr/>
          <a:lstStyle/>
          <a:p>
            <a:pPr lvl="0" indent="0" marL="0">
              <a:buNone/>
            </a:pPr>
          </a:p>
        </p:txBody>
      </p:sp>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Section 4</a:t>
            </a:r>
          </a:p>
        </p:txBody>
      </p:sp>
      <p:sp>
        <p:nvSpPr>
          <p:cNvPr id="3" name="Content Placeholder 2"/>
          <p:cNvSpPr>
            <a:spLocks noGrp="1"/>
          </p:cNvSpPr>
          <p:nvPr>
            <p:ph idx="1"/>
          </p:nvPr>
        </p:nvSpPr>
        <p:spPr/>
        <p:txBody>
          <a:bodyPr/>
          <a:lstStyle/>
          <a:p>
            <a:pPr lvl="0" indent="0" marL="0">
              <a:buNone/>
            </a:pPr>
            <a:r>
              <a:rPr/>
              <a:t>Duis urna urna, pellentesque eu urna ut, malesuada bibendum dolor. Suspendisse potenti. Vivamus ornare, arcu quis molestie ultrices, magna est accumsan augue, auctor vulputate erat quam quis neque. Nullam scelerisque odio vel ultricies facilisis. Ut porta arcu non magna sagittis lacinia. Cras ornare vulputate lectus a tristique. Pellentesque ac arcu congue, rhoncus mi id, dignissim ligula.</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 Reuse Quarto Extension</dc:title>
  <dc:creator/>
  <cp:keywords/>
  <dcterms:created xsi:type="dcterms:W3CDTF">2025-02-08T17:33:52Z</dcterms:created>
  <dcterms:modified xsi:type="dcterms:W3CDTF">2025-02-08T17:33:52Z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iblio-config">
    <vt:lpwstr>True</vt:lpwstr>
  </property>
  <property fmtid="{D5CDD505-2E9C-101B-9397-08002B2CF9AE}" pid="3" name="execute">
    <vt:lpwstr/>
  </property>
  <property fmtid="{D5CDD505-2E9C-101B-9397-08002B2CF9AE}" pid="4" name="header-includes">
    <vt:lpwstr/>
  </property>
  <property fmtid="{D5CDD505-2E9C-101B-9397-08002B2CF9AE}" pid="5" name="include-after">
    <vt:lpwstr/>
  </property>
  <property fmtid="{D5CDD505-2E9C-101B-9397-08002B2CF9AE}" pid="6" name="include-before">
    <vt:lpwstr/>
  </property>
  <property fmtid="{D5CDD505-2E9C-101B-9397-08002B2CF9AE}" pid="7" name="labels">
    <vt:lpwstr/>
  </property>
  <property fmtid="{D5CDD505-2E9C-101B-9397-08002B2CF9AE}" pid="8" name="toc-title">
    <vt:lpwstr>Table of contents</vt:lpwstr>
  </property>
</Properties>
</file>